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508" r:id="rId3"/>
    <p:sldId id="561" r:id="rId4"/>
    <p:sldId id="562" r:id="rId5"/>
    <p:sldId id="563" r:id="rId6"/>
    <p:sldId id="572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60" r:id="rId16"/>
    <p:sldId id="559" r:id="rId17"/>
    <p:sldId id="506" r:id="rId18"/>
    <p:sldId id="31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6A"/>
    <a:srgbClr val="23242A"/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8" autoAdjust="0"/>
    <p:restoredTop sz="94626" autoAdjust="0"/>
  </p:normalViewPr>
  <p:slideViewPr>
    <p:cSldViewPr snapToGrid="0" showGuides="1">
      <p:cViewPr>
        <p:scale>
          <a:sx n="75" d="100"/>
          <a:sy n="75" d="100"/>
        </p:scale>
        <p:origin x="1046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93C63-2AB5-69E3-6AFD-E09D75E5F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773873" y="5379720"/>
            <a:ext cx="10644255" cy="147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8:</a:t>
            </a:r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Paint!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5B0DC-749D-F991-92FA-29CA00904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0" y="172246"/>
            <a:ext cx="5718950" cy="5337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AA192-B7F2-72FF-2828-FD6D0D82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268722" y="172246"/>
            <a:ext cx="5718948" cy="53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CFF78-F949-B2CC-E3AA-772769CA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3A4F0-1FE8-0D01-2EF4-781C80D858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17368-5876-5692-285E-73264D2F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87F191-67BA-DDE4-DE28-3869E5EC5A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79622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9DCFD-F5EE-DC8B-978F-9D9B40B4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87D8D5-357D-781A-AD0D-A1C085D245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54246-7FE3-8B8D-3B2C-37738870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48ED715-9ED0-9AC8-6BA3-792E30C3E4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00313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845D-D41B-FF92-E17E-50C645BBD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3DC8DC-0196-010C-A65D-03330477D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990A6-A772-BFED-5B66-32E78D4E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1A5706D-B827-B79A-78DF-49B3AF09442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79438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9C388-F853-4DC4-C784-B6484C77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169E4-5537-BBBC-E0BF-31083F6C46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ADE2E-D22F-6A9D-52C3-13CFE2D2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C800255-E7D5-8F90-92C7-219DDB33C6D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59825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DBBC-B787-82C0-60AE-43F65DA4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498C5A-C5E4-B88B-4471-440A95AE1E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CE0A7-915B-EC5F-C76C-14BB4FD2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56D19BF-D991-4733-9727-751E7EF7A69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94231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3841-6C43-233A-2D7B-E72AB4FBB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D1A34F-09C6-13CA-1658-9A8EF2EAB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09DCA-F6BE-A4EF-77BE-96DF7491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B0FADC-A0A0-2A96-2BC3-CBCB10F97CE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66706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25BB3-5EC6-5731-5E7A-CF6F6B19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DCFA8A-0535-7B2D-359B-BF11EF6287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DD6E5-AD73-54D5-D20C-D820CBEA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E6F8E7A-E75C-040E-A7A7-9CED7E01F3A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75DDA-CABA-2ACD-1C78-42FD7520D7CD}"/>
              </a:ext>
            </a:extLst>
          </p:cNvPr>
          <p:cNvSpPr txBox="1"/>
          <p:nvPr/>
        </p:nvSpPr>
        <p:spPr>
          <a:xfrm>
            <a:off x="1072807" y="2988093"/>
            <a:ext cx="45419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receive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messages in Scratch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070EC-4329-FDDE-01A8-C3EC665F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19" y="3142320"/>
            <a:ext cx="4881774" cy="13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8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476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Can you find more real-world examples of </a:t>
            </a:r>
            <a:r>
              <a:rPr lang="en-US" altLang="zh-CN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one-to-one communication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 and </a:t>
            </a:r>
            <a:r>
              <a:rPr lang="en-US" altLang="zh-CN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message broadcasting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?</a:t>
            </a:r>
            <a:b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</a:br>
            <a:endParaRPr lang="en-US" altLang="zh-CN" sz="2800" dirty="0">
              <a:solidFill>
                <a:schemeClr val="bg1">
                  <a:lumMod val="85000"/>
                </a:schemeClr>
              </a:solidFill>
              <a:latin typeface="High Tower Text" panose="0204050205050603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Create a longer conversation (could be a different joke or even a whole story) between more than two sprites. Use the </a:t>
            </a:r>
            <a:r>
              <a:rPr lang="en-US" altLang="zh-CN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Say-and-Wait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 approach first, then use </a:t>
            </a:r>
            <a:r>
              <a:rPr lang="en-US" altLang="zh-CN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Message Broadcasting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. Compare the two approaches and truly appreciate why message broadcasting makes your life easier.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8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Traditional Drawing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FF434-439C-ED0A-0ED7-5B000B388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69" y="2755650"/>
            <a:ext cx="3170338" cy="309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EF45A-4127-2545-35BF-4B28C03D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2" y="2885279"/>
            <a:ext cx="2447968" cy="253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AD711-66A4-703A-893A-CA71E10A2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24" y="3265739"/>
            <a:ext cx="2178162" cy="127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B5A3BC-372E-F194-7548-7651EAB62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24" y="3707232"/>
            <a:ext cx="2362321" cy="219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5E0E28-FD05-53E1-4E64-46D3A25FA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87" y="4087873"/>
            <a:ext cx="2301993" cy="517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E2343B-988E-FE04-12A0-E2722AE85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24" y="4766980"/>
            <a:ext cx="2009878" cy="3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BF5E-5994-CA0E-9C4A-D3A1C881D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489F8-7D6F-E9D4-62E2-3CD10FF474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0BE26-F2FC-D298-056A-3017C87B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7A4D4E9-42C3-6879-FB1C-1BCFE504F5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Digital Drawing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5C895-A25F-CA3D-1CF4-84C8303A2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99" y="2012629"/>
            <a:ext cx="4647001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D7F0-4240-E7DA-5C5E-F30D296A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74ECD-F353-4FA4-6B5A-DBAAFFD127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3771BF-B88B-FE03-B580-8C622DF7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3F02E5E-17F2-A971-09D4-4B4E973705C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Microsoft Paint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E74316C-2357-FEA4-B710-6963DCCD0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880" y="3095625"/>
            <a:ext cx="2413000" cy="241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1B69B-7128-3E88-3636-4E029ABF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92" y="2310765"/>
            <a:ext cx="6160296" cy="39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A7EE4-B16D-AA1E-FB94-4C01AF82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87B57-3267-1678-C571-E3E7280E7A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0B8CD-1A26-EFE0-A860-6E80D387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CF74D70-0438-7F82-7A47-5C03BAAF39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324C5-E85E-C1E9-D0B5-06564A3A0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43" y="1890100"/>
            <a:ext cx="5656714" cy="46229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B5AE4E-EF0F-9213-415B-706E9D95BD65}"/>
              </a:ext>
            </a:extLst>
          </p:cNvPr>
          <p:cNvSpPr/>
          <p:nvPr/>
        </p:nvSpPr>
        <p:spPr>
          <a:xfrm>
            <a:off x="6096000" y="2164081"/>
            <a:ext cx="1706880" cy="68072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43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CE42-BBE4-1E66-6A3F-28FC6C4B4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32789-4BE3-ED4B-AC05-E41EBEB142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23C3C-DAD6-578C-7373-0EB3D584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A0B201B-24DE-6AB8-97F8-C2905E9C807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Erase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DD95-A7CE-282D-3FA9-FE3DD11D8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3" y="1819130"/>
            <a:ext cx="5656714" cy="4622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AAA628-52AE-54FB-F5CE-40294E981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21" b="89769" l="9063" r="91563">
                        <a14:foregroundMark x1="58125" y1="7921" x2="58125" y2="10561"/>
                        <a14:foregroundMark x1="90938" y1="22772" x2="91563" y2="34983"/>
                        <a14:foregroundMark x1="9063" y1="70297" x2="10313" y2="69637"/>
                        <a14:backgroundMark x1="8915" y1="72641" x2="9063" y2="73267"/>
                        <a14:backgroundMark x1="8438" y1="70627" x2="8597" y2="7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357" y="2559842"/>
            <a:ext cx="3048000" cy="28860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2AAE52C-141A-FE33-8492-718FCED9F81B}"/>
              </a:ext>
            </a:extLst>
          </p:cNvPr>
          <p:cNvSpPr/>
          <p:nvPr/>
        </p:nvSpPr>
        <p:spPr>
          <a:xfrm>
            <a:off x="1605280" y="2381401"/>
            <a:ext cx="396240" cy="35688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E16A8-3F1B-9C55-779A-BC142D996C94}"/>
              </a:ext>
            </a:extLst>
          </p:cNvPr>
          <p:cNvCxnSpPr>
            <a:stCxn id="12" idx="6"/>
          </p:cNvCxnSpPr>
          <p:nvPr/>
        </p:nvCxnSpPr>
        <p:spPr>
          <a:xfrm>
            <a:off x="2001520" y="2559842"/>
            <a:ext cx="6691011" cy="1229838"/>
          </a:xfrm>
          <a:prstGeom prst="straightConnector1">
            <a:avLst/>
          </a:prstGeom>
          <a:ln w="88900">
            <a:solidFill>
              <a:srgbClr val="F66A6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6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3E1-4C0C-5818-2B8B-B4269396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CF0E07-F0D8-D604-DBB8-72BDA1BA2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79CAC-18C2-A786-8AE9-CBD88E68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FC298B5-90A9-60DA-36AF-51587D1D78E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02877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FB5A-001F-CB1D-E555-AF3AEAFB1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DAEACD-1A07-DA2F-DA9C-F91FAF56C2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ADFA1-9EB4-31BE-515A-6FE7C0A6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41CF4B-7B71-6B71-E050-704603D3066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888797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8DFC8-792F-99AA-1304-A2401E222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009872-A33C-2D9D-9CBF-FF9E498883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1F5E2-3979-8748-B323-B29B9C0E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1DBC0FB-527C-23ED-7701-7B81224D543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73965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41897</TotalTime>
  <Words>124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1524</cp:revision>
  <dcterms:created xsi:type="dcterms:W3CDTF">2024-03-25T08:29:58Z</dcterms:created>
  <dcterms:modified xsi:type="dcterms:W3CDTF">2025-01-08T08:57:07Z</dcterms:modified>
</cp:coreProperties>
</file>